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EFE46C-1539-B7FB-3F09-DBEB654D6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1614E5-B70D-AFCA-C949-7CA826EFD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B71143-7F23-FC5B-0B2A-AEFDF7A3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07C4B4-3A5B-1118-D95E-AA0C83AB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B01476-A854-399A-94EF-46AB0337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17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5ECAC-F980-CBEA-917F-9EA9BC945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AE445C-0D7C-3AD1-C04E-ECCEE3D2A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B76F3F-3FCA-9FB8-248A-DDA1D1776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9AB81-4078-5698-A325-F7AF3CCD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E2119A-4A30-007A-2A1F-01DEF71F1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97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9E8DDF0-C420-A610-6F94-EE1B83D96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2187A8-1886-AB56-9FFE-33BE8BB56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29F62-E760-7D71-E041-65503D540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B49175-2115-B831-AE2D-AAED57D3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608FEF-370F-7B12-936A-E0258B09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35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D3FBBE-C4DE-78B5-FEC1-C57F4BE9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470C70-37A2-F6B6-A739-EFE3FDF30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A3E77B-701D-EC64-CD66-99D4099CF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B91DEF-A066-CBD6-79E5-795EAC346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F80FDD-6020-D141-4A82-3473752A4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37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97A8D0-527E-0033-D031-EC358CD91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2A3873-607A-60BD-7B15-41F8DD6BA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69B8C-B6FF-8F2D-822F-17A960FB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D65DAB-59B3-102B-5B9C-7B3B1F8B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6FC2A1-F567-755D-F24E-FFD0A84D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9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842A3-85F6-4A8A-D0BA-5137786C3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455AD0-9423-A38E-21DC-D6EBABF47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41265D-D378-62C5-1667-65214AC00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887158-70A9-0EFB-4879-9A59DC9A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AB41D7-589C-3F52-ABB8-CD793529A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1BA2BA-E2D2-94DA-4D19-3F612D6A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8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97EC2-8D35-221A-EAB4-A3496BAD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60B039-0EC7-7140-D4E2-11C949DBD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4BC1E0-D15F-E94F-F99D-6BB808C00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CB220A3-6A00-5CF6-3BBC-C571F841B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DA8862-9C01-D445-42F5-A26AADE3D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AE5CF4-69EC-FB30-C0AB-0F923492C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CADA194-D044-8CC7-449E-978DE8EE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8905F4A-98ED-70D0-95E9-6D7FDDF4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49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AC5349-E1AE-17F0-8840-24A26D9A6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12281B-CEB4-8A19-EFDB-922AAE7F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9BB5AF-9248-2110-AA77-3CF524057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82E28C-23CD-2FB8-CE51-1389415E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9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D7610DE-D591-5F53-E888-5DB94E67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08C539-9554-8E28-B5A7-ABA49B61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31A876-24CA-ACCA-63A2-166FCBEA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33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17ABA5-D49D-B032-1D68-9C4D9A392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0FECF4-7AE7-A6C6-2C54-7B6D778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3D26E6-08E0-13EC-6306-11FCFBF79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D06B97-0BBD-2887-5938-27159FFB9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828DE6-2944-FE17-F330-C1A63B150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DD8E89-E9EF-D3D3-3E75-D60CAD5E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5818A5-674E-8B0A-5493-B96D783B3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C4F895-85FA-4024-96F8-F7A521D5D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D43C9C-C5A4-B6DE-1D4A-F38178415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2E5E20-F24A-E602-BB4E-48A287355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FAECA9-A92D-3947-5B72-58CF5F08A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A51C0D-5D6D-9473-FBDA-0331672C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98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C0A563C-7205-7B5B-827E-75E351FD2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0ED93C-6031-6DD7-EFAE-D2FB83B10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732902-442D-5700-69E7-D85C13165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15AA9-1765-44D7-B6A2-E618A685F861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85274F-1D77-F49F-2E6F-F20039720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C350F8-9035-8488-E555-5630E16B4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FA365-483E-405F-8754-F1F7C32F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34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0CD51-49A6-C5FF-CFEB-CECC85665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CA7EE7-A41B-020C-26A0-9BB1C26A21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B4086C5-4234-06BA-2713-E6D17DCC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022" y="0"/>
            <a:ext cx="49064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23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</cp:revision>
  <dcterms:created xsi:type="dcterms:W3CDTF">2023-08-04T04:45:49Z</dcterms:created>
  <dcterms:modified xsi:type="dcterms:W3CDTF">2023-08-04T04:46:32Z</dcterms:modified>
</cp:coreProperties>
</file>